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57" r:id="rId4"/>
    <p:sldId id="258" r:id="rId5"/>
    <p:sldId id="259" r:id="rId6"/>
    <p:sldId id="260" r:id="rId7"/>
    <p:sldId id="261" r:id="rId8"/>
    <p:sldId id="262" r:id="rId9"/>
    <p:sldId id="263" r:id="rId10"/>
    <p:sldId id="264" r:id="rId11"/>
    <p:sldId id="265" r:id="rId12"/>
    <p:sldId id="267" r:id="rId13"/>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6" d="100"/>
          <a:sy n="66" d="100"/>
        </p:scale>
        <p:origin x="67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183BDB-22C8-4D43-BD5D-A6DBFA3AFE32}"/>
              </a:ext>
            </a:extLst>
          </p:cNvPr>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a:extLst>
              <a:ext uri="{FF2B5EF4-FFF2-40B4-BE49-F238E27FC236}">
                <a16:creationId xmlns:a16="http://schemas.microsoft.com/office/drawing/2014/main" id="{37E88334-CFAF-4113-A07A-27E3A64BCC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a:extLst>
              <a:ext uri="{FF2B5EF4-FFF2-40B4-BE49-F238E27FC236}">
                <a16:creationId xmlns:a16="http://schemas.microsoft.com/office/drawing/2014/main" id="{942B4A6D-C008-4466-B71F-CC6065AAD3CA}"/>
              </a:ext>
            </a:extLst>
          </p:cNvPr>
          <p:cNvSpPr>
            <a:spLocks noGrp="1"/>
          </p:cNvSpPr>
          <p:nvPr>
            <p:ph type="dt" sz="half" idx="10"/>
          </p:nvPr>
        </p:nvSpPr>
        <p:spPr/>
        <p:txBody>
          <a:bodyPr/>
          <a:lstStyle/>
          <a:p>
            <a:fld id="{EA4343E6-C0FC-4D50-B55E-13DC58BE6262}" type="datetimeFigureOut">
              <a:rPr lang="nl-NL" smtClean="0"/>
              <a:t>23-4-2018</a:t>
            </a:fld>
            <a:endParaRPr lang="nl-NL"/>
          </a:p>
        </p:txBody>
      </p:sp>
      <p:sp>
        <p:nvSpPr>
          <p:cNvPr id="5" name="Tijdelijke aanduiding voor voettekst 4">
            <a:extLst>
              <a:ext uri="{FF2B5EF4-FFF2-40B4-BE49-F238E27FC236}">
                <a16:creationId xmlns:a16="http://schemas.microsoft.com/office/drawing/2014/main" id="{2F3217A9-1ED3-472E-B404-A456A26AA31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0FEC03BF-9D0C-435F-BE17-C22890A8E7CE}"/>
              </a:ext>
            </a:extLst>
          </p:cNvPr>
          <p:cNvSpPr>
            <a:spLocks noGrp="1"/>
          </p:cNvSpPr>
          <p:nvPr>
            <p:ph type="sldNum" sz="quarter" idx="12"/>
          </p:nvPr>
        </p:nvSpPr>
        <p:spPr/>
        <p:txBody>
          <a:bodyPr/>
          <a:lstStyle/>
          <a:p>
            <a:fld id="{3F276DC0-5F03-4117-BA64-8F63A4B6FD27}" type="slidenum">
              <a:rPr lang="nl-NL" smtClean="0"/>
              <a:t>‹nr.›</a:t>
            </a:fld>
            <a:endParaRPr lang="nl-NL"/>
          </a:p>
        </p:txBody>
      </p:sp>
    </p:spTree>
    <p:extLst>
      <p:ext uri="{BB962C8B-B14F-4D97-AF65-F5344CB8AC3E}">
        <p14:creationId xmlns:p14="http://schemas.microsoft.com/office/powerpoint/2010/main" val="3092731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34D30C-564A-448F-9D0D-7985234AB409}"/>
              </a:ext>
            </a:extLst>
          </p:cNvPr>
          <p:cNvSpPr>
            <a:spLocks noGrp="1"/>
          </p:cNvSpPr>
          <p:nvPr>
            <p:ph type="title"/>
          </p:nvPr>
        </p:nvSpPr>
        <p:spPr/>
        <p:txBody>
          <a:bodyPr/>
          <a:lstStyle/>
          <a:p>
            <a:r>
              <a:rPr lang="nl-NL"/>
              <a:t>Klik om de stijl te bewerken</a:t>
            </a:r>
          </a:p>
        </p:txBody>
      </p:sp>
      <p:sp>
        <p:nvSpPr>
          <p:cNvPr id="3" name="Tijdelijke aanduiding voor verticale tekst 2">
            <a:extLst>
              <a:ext uri="{FF2B5EF4-FFF2-40B4-BE49-F238E27FC236}">
                <a16:creationId xmlns:a16="http://schemas.microsoft.com/office/drawing/2014/main" id="{42BAAE78-F6CA-4FD0-91CF-AEA183B51000}"/>
              </a:ext>
            </a:extLst>
          </p:cNvPr>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2A44DF8A-D841-4E8B-BB75-35A7955FD646}"/>
              </a:ext>
            </a:extLst>
          </p:cNvPr>
          <p:cNvSpPr>
            <a:spLocks noGrp="1"/>
          </p:cNvSpPr>
          <p:nvPr>
            <p:ph type="dt" sz="half" idx="10"/>
          </p:nvPr>
        </p:nvSpPr>
        <p:spPr/>
        <p:txBody>
          <a:bodyPr/>
          <a:lstStyle/>
          <a:p>
            <a:fld id="{EA4343E6-C0FC-4D50-B55E-13DC58BE6262}" type="datetimeFigureOut">
              <a:rPr lang="nl-NL" smtClean="0"/>
              <a:t>23-4-2018</a:t>
            </a:fld>
            <a:endParaRPr lang="nl-NL"/>
          </a:p>
        </p:txBody>
      </p:sp>
      <p:sp>
        <p:nvSpPr>
          <p:cNvPr id="5" name="Tijdelijke aanduiding voor voettekst 4">
            <a:extLst>
              <a:ext uri="{FF2B5EF4-FFF2-40B4-BE49-F238E27FC236}">
                <a16:creationId xmlns:a16="http://schemas.microsoft.com/office/drawing/2014/main" id="{D40A15C8-C834-4E35-BE3C-DD3CE558B32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B8326FA-6A32-4B55-8B00-26A586929ABC}"/>
              </a:ext>
            </a:extLst>
          </p:cNvPr>
          <p:cNvSpPr>
            <a:spLocks noGrp="1"/>
          </p:cNvSpPr>
          <p:nvPr>
            <p:ph type="sldNum" sz="quarter" idx="12"/>
          </p:nvPr>
        </p:nvSpPr>
        <p:spPr/>
        <p:txBody>
          <a:bodyPr/>
          <a:lstStyle/>
          <a:p>
            <a:fld id="{3F276DC0-5F03-4117-BA64-8F63A4B6FD27}" type="slidenum">
              <a:rPr lang="nl-NL" smtClean="0"/>
              <a:t>‹nr.›</a:t>
            </a:fld>
            <a:endParaRPr lang="nl-NL"/>
          </a:p>
        </p:txBody>
      </p:sp>
    </p:spTree>
    <p:extLst>
      <p:ext uri="{BB962C8B-B14F-4D97-AF65-F5344CB8AC3E}">
        <p14:creationId xmlns:p14="http://schemas.microsoft.com/office/powerpoint/2010/main" val="2479470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94883614-AE18-433E-93C7-70E62F99BEFE}"/>
              </a:ext>
            </a:extLst>
          </p:cNvPr>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a:extLst>
              <a:ext uri="{FF2B5EF4-FFF2-40B4-BE49-F238E27FC236}">
                <a16:creationId xmlns:a16="http://schemas.microsoft.com/office/drawing/2014/main" id="{88E86298-9C07-4DBD-895B-964011CD9A8F}"/>
              </a:ext>
            </a:extLst>
          </p:cNvPr>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3D7119A-5BDF-407D-B95A-F3A64F8E35D7}"/>
              </a:ext>
            </a:extLst>
          </p:cNvPr>
          <p:cNvSpPr>
            <a:spLocks noGrp="1"/>
          </p:cNvSpPr>
          <p:nvPr>
            <p:ph type="dt" sz="half" idx="10"/>
          </p:nvPr>
        </p:nvSpPr>
        <p:spPr/>
        <p:txBody>
          <a:bodyPr/>
          <a:lstStyle/>
          <a:p>
            <a:fld id="{EA4343E6-C0FC-4D50-B55E-13DC58BE6262}" type="datetimeFigureOut">
              <a:rPr lang="nl-NL" smtClean="0"/>
              <a:t>23-4-2018</a:t>
            </a:fld>
            <a:endParaRPr lang="nl-NL"/>
          </a:p>
        </p:txBody>
      </p:sp>
      <p:sp>
        <p:nvSpPr>
          <p:cNvPr id="5" name="Tijdelijke aanduiding voor voettekst 4">
            <a:extLst>
              <a:ext uri="{FF2B5EF4-FFF2-40B4-BE49-F238E27FC236}">
                <a16:creationId xmlns:a16="http://schemas.microsoft.com/office/drawing/2014/main" id="{352495CB-B029-4F74-911C-0A9FA39DADF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824E7E7-33AA-4F41-8B48-89F53AF3AB24}"/>
              </a:ext>
            </a:extLst>
          </p:cNvPr>
          <p:cNvSpPr>
            <a:spLocks noGrp="1"/>
          </p:cNvSpPr>
          <p:nvPr>
            <p:ph type="sldNum" sz="quarter" idx="12"/>
          </p:nvPr>
        </p:nvSpPr>
        <p:spPr/>
        <p:txBody>
          <a:bodyPr/>
          <a:lstStyle/>
          <a:p>
            <a:fld id="{3F276DC0-5F03-4117-BA64-8F63A4B6FD27}" type="slidenum">
              <a:rPr lang="nl-NL" smtClean="0"/>
              <a:t>‹nr.›</a:t>
            </a:fld>
            <a:endParaRPr lang="nl-NL"/>
          </a:p>
        </p:txBody>
      </p:sp>
    </p:spTree>
    <p:extLst>
      <p:ext uri="{BB962C8B-B14F-4D97-AF65-F5344CB8AC3E}">
        <p14:creationId xmlns:p14="http://schemas.microsoft.com/office/powerpoint/2010/main" val="3648385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BB0621-6C32-4A0D-98D5-21B6B52FF9EA}"/>
              </a:ext>
            </a:extLst>
          </p:cNvPr>
          <p:cNvSpPr>
            <a:spLocks noGrp="1"/>
          </p:cNvSpPr>
          <p:nvPr>
            <p:ph type="title"/>
          </p:nvPr>
        </p:nvSpPr>
        <p:spPr/>
        <p:txBody>
          <a:bodyPr/>
          <a:lstStyle/>
          <a:p>
            <a:r>
              <a:rPr lang="nl-NL"/>
              <a:t>Klik om de stijl te bewerken</a:t>
            </a:r>
          </a:p>
        </p:txBody>
      </p:sp>
      <p:sp>
        <p:nvSpPr>
          <p:cNvPr id="3" name="Tijdelijke aanduiding voor inhoud 2">
            <a:extLst>
              <a:ext uri="{FF2B5EF4-FFF2-40B4-BE49-F238E27FC236}">
                <a16:creationId xmlns:a16="http://schemas.microsoft.com/office/drawing/2014/main" id="{BF4B4CAB-8EA5-4434-837F-4376F1CBFEA5}"/>
              </a:ext>
            </a:extLst>
          </p:cNvPr>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0B9BA235-F7EE-4430-B642-4587331270F9}"/>
              </a:ext>
            </a:extLst>
          </p:cNvPr>
          <p:cNvSpPr>
            <a:spLocks noGrp="1"/>
          </p:cNvSpPr>
          <p:nvPr>
            <p:ph type="dt" sz="half" idx="10"/>
          </p:nvPr>
        </p:nvSpPr>
        <p:spPr/>
        <p:txBody>
          <a:bodyPr/>
          <a:lstStyle/>
          <a:p>
            <a:fld id="{EA4343E6-C0FC-4D50-B55E-13DC58BE6262}" type="datetimeFigureOut">
              <a:rPr lang="nl-NL" smtClean="0"/>
              <a:t>23-4-2018</a:t>
            </a:fld>
            <a:endParaRPr lang="nl-NL"/>
          </a:p>
        </p:txBody>
      </p:sp>
      <p:sp>
        <p:nvSpPr>
          <p:cNvPr id="5" name="Tijdelijke aanduiding voor voettekst 4">
            <a:extLst>
              <a:ext uri="{FF2B5EF4-FFF2-40B4-BE49-F238E27FC236}">
                <a16:creationId xmlns:a16="http://schemas.microsoft.com/office/drawing/2014/main" id="{4BCC4758-0253-42BA-8119-59724E8ECBD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353E0E1-51E9-4739-9C22-5EF0D8704620}"/>
              </a:ext>
            </a:extLst>
          </p:cNvPr>
          <p:cNvSpPr>
            <a:spLocks noGrp="1"/>
          </p:cNvSpPr>
          <p:nvPr>
            <p:ph type="sldNum" sz="quarter" idx="12"/>
          </p:nvPr>
        </p:nvSpPr>
        <p:spPr/>
        <p:txBody>
          <a:bodyPr/>
          <a:lstStyle/>
          <a:p>
            <a:fld id="{3F276DC0-5F03-4117-BA64-8F63A4B6FD27}" type="slidenum">
              <a:rPr lang="nl-NL" smtClean="0"/>
              <a:t>‹nr.›</a:t>
            </a:fld>
            <a:endParaRPr lang="nl-NL"/>
          </a:p>
        </p:txBody>
      </p:sp>
    </p:spTree>
    <p:extLst>
      <p:ext uri="{BB962C8B-B14F-4D97-AF65-F5344CB8AC3E}">
        <p14:creationId xmlns:p14="http://schemas.microsoft.com/office/powerpoint/2010/main" val="3178448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F5769E-8656-4E1C-9B8E-6A4D752204C4}"/>
              </a:ext>
            </a:extLst>
          </p:cNvPr>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a:extLst>
              <a:ext uri="{FF2B5EF4-FFF2-40B4-BE49-F238E27FC236}">
                <a16:creationId xmlns:a16="http://schemas.microsoft.com/office/drawing/2014/main" id="{59AF645C-70E7-4387-BBD4-D4C390DBAEB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a:extLst>
              <a:ext uri="{FF2B5EF4-FFF2-40B4-BE49-F238E27FC236}">
                <a16:creationId xmlns:a16="http://schemas.microsoft.com/office/drawing/2014/main" id="{BD1A011E-DDCA-41BE-9B8A-1D1C438A8143}"/>
              </a:ext>
            </a:extLst>
          </p:cNvPr>
          <p:cNvSpPr>
            <a:spLocks noGrp="1"/>
          </p:cNvSpPr>
          <p:nvPr>
            <p:ph type="dt" sz="half" idx="10"/>
          </p:nvPr>
        </p:nvSpPr>
        <p:spPr/>
        <p:txBody>
          <a:bodyPr/>
          <a:lstStyle/>
          <a:p>
            <a:fld id="{EA4343E6-C0FC-4D50-B55E-13DC58BE6262}" type="datetimeFigureOut">
              <a:rPr lang="nl-NL" smtClean="0"/>
              <a:t>23-4-2018</a:t>
            </a:fld>
            <a:endParaRPr lang="nl-NL"/>
          </a:p>
        </p:txBody>
      </p:sp>
      <p:sp>
        <p:nvSpPr>
          <p:cNvPr id="5" name="Tijdelijke aanduiding voor voettekst 4">
            <a:extLst>
              <a:ext uri="{FF2B5EF4-FFF2-40B4-BE49-F238E27FC236}">
                <a16:creationId xmlns:a16="http://schemas.microsoft.com/office/drawing/2014/main" id="{BB85DABC-6254-4BD8-A4CC-80179387E0B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4FF45DA-35B6-4506-B217-EE5B5DC4FE6A}"/>
              </a:ext>
            </a:extLst>
          </p:cNvPr>
          <p:cNvSpPr>
            <a:spLocks noGrp="1"/>
          </p:cNvSpPr>
          <p:nvPr>
            <p:ph type="sldNum" sz="quarter" idx="12"/>
          </p:nvPr>
        </p:nvSpPr>
        <p:spPr/>
        <p:txBody>
          <a:bodyPr/>
          <a:lstStyle/>
          <a:p>
            <a:fld id="{3F276DC0-5F03-4117-BA64-8F63A4B6FD27}" type="slidenum">
              <a:rPr lang="nl-NL" smtClean="0"/>
              <a:t>‹nr.›</a:t>
            </a:fld>
            <a:endParaRPr lang="nl-NL"/>
          </a:p>
        </p:txBody>
      </p:sp>
    </p:spTree>
    <p:extLst>
      <p:ext uri="{BB962C8B-B14F-4D97-AF65-F5344CB8AC3E}">
        <p14:creationId xmlns:p14="http://schemas.microsoft.com/office/powerpoint/2010/main" val="60753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14EC7E-B498-43AA-8D86-459BF9BB4C60}"/>
              </a:ext>
            </a:extLst>
          </p:cNvPr>
          <p:cNvSpPr>
            <a:spLocks noGrp="1"/>
          </p:cNvSpPr>
          <p:nvPr>
            <p:ph type="title"/>
          </p:nvPr>
        </p:nvSpPr>
        <p:spPr/>
        <p:txBody>
          <a:bodyPr/>
          <a:lstStyle/>
          <a:p>
            <a:r>
              <a:rPr lang="nl-NL"/>
              <a:t>Klik om de stijl te bewerken</a:t>
            </a:r>
          </a:p>
        </p:txBody>
      </p:sp>
      <p:sp>
        <p:nvSpPr>
          <p:cNvPr id="3" name="Tijdelijke aanduiding voor inhoud 2">
            <a:extLst>
              <a:ext uri="{FF2B5EF4-FFF2-40B4-BE49-F238E27FC236}">
                <a16:creationId xmlns:a16="http://schemas.microsoft.com/office/drawing/2014/main" id="{5BCD90D1-37DA-4973-80DA-C12C1E5B98BA}"/>
              </a:ext>
            </a:extLst>
          </p:cNvPr>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247F2D12-E371-4AF5-A64E-24F50F1434A7}"/>
              </a:ext>
            </a:extLst>
          </p:cNvPr>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19BA139D-DD6B-4E6D-A76D-8C066A44260D}"/>
              </a:ext>
            </a:extLst>
          </p:cNvPr>
          <p:cNvSpPr>
            <a:spLocks noGrp="1"/>
          </p:cNvSpPr>
          <p:nvPr>
            <p:ph type="dt" sz="half" idx="10"/>
          </p:nvPr>
        </p:nvSpPr>
        <p:spPr/>
        <p:txBody>
          <a:bodyPr/>
          <a:lstStyle/>
          <a:p>
            <a:fld id="{EA4343E6-C0FC-4D50-B55E-13DC58BE6262}" type="datetimeFigureOut">
              <a:rPr lang="nl-NL" smtClean="0"/>
              <a:t>23-4-2018</a:t>
            </a:fld>
            <a:endParaRPr lang="nl-NL"/>
          </a:p>
        </p:txBody>
      </p:sp>
      <p:sp>
        <p:nvSpPr>
          <p:cNvPr id="6" name="Tijdelijke aanduiding voor voettekst 5">
            <a:extLst>
              <a:ext uri="{FF2B5EF4-FFF2-40B4-BE49-F238E27FC236}">
                <a16:creationId xmlns:a16="http://schemas.microsoft.com/office/drawing/2014/main" id="{5776F7D6-D063-4C31-8752-F525C728DD3B}"/>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3E15F8C4-BCD9-4FEB-BBC2-6D2F4A98BBF4}"/>
              </a:ext>
            </a:extLst>
          </p:cNvPr>
          <p:cNvSpPr>
            <a:spLocks noGrp="1"/>
          </p:cNvSpPr>
          <p:nvPr>
            <p:ph type="sldNum" sz="quarter" idx="12"/>
          </p:nvPr>
        </p:nvSpPr>
        <p:spPr/>
        <p:txBody>
          <a:bodyPr/>
          <a:lstStyle/>
          <a:p>
            <a:fld id="{3F276DC0-5F03-4117-BA64-8F63A4B6FD27}" type="slidenum">
              <a:rPr lang="nl-NL" smtClean="0"/>
              <a:t>‹nr.›</a:t>
            </a:fld>
            <a:endParaRPr lang="nl-NL"/>
          </a:p>
        </p:txBody>
      </p:sp>
    </p:spTree>
    <p:extLst>
      <p:ext uri="{BB962C8B-B14F-4D97-AF65-F5344CB8AC3E}">
        <p14:creationId xmlns:p14="http://schemas.microsoft.com/office/powerpoint/2010/main" val="3118461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480E20-01A8-49FB-97E6-DC2E5A76224E}"/>
              </a:ext>
            </a:extLst>
          </p:cNvPr>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a:extLst>
              <a:ext uri="{FF2B5EF4-FFF2-40B4-BE49-F238E27FC236}">
                <a16:creationId xmlns:a16="http://schemas.microsoft.com/office/drawing/2014/main" id="{E2DF220D-FC85-404F-903D-D0E8179E3D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a:extLst>
              <a:ext uri="{FF2B5EF4-FFF2-40B4-BE49-F238E27FC236}">
                <a16:creationId xmlns:a16="http://schemas.microsoft.com/office/drawing/2014/main" id="{E9CD4A69-5522-41C7-9628-9612719C6555}"/>
              </a:ext>
            </a:extLst>
          </p:cNvPr>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F6C3086A-2CDB-494E-B462-7328B19B93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a:extLst>
              <a:ext uri="{FF2B5EF4-FFF2-40B4-BE49-F238E27FC236}">
                <a16:creationId xmlns:a16="http://schemas.microsoft.com/office/drawing/2014/main" id="{293BD08A-184C-4B70-B997-5A68E119CB80}"/>
              </a:ext>
            </a:extLst>
          </p:cNvPr>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DE278FA1-5E43-44F1-B19C-B43FE148FA7B}"/>
              </a:ext>
            </a:extLst>
          </p:cNvPr>
          <p:cNvSpPr>
            <a:spLocks noGrp="1"/>
          </p:cNvSpPr>
          <p:nvPr>
            <p:ph type="dt" sz="half" idx="10"/>
          </p:nvPr>
        </p:nvSpPr>
        <p:spPr/>
        <p:txBody>
          <a:bodyPr/>
          <a:lstStyle/>
          <a:p>
            <a:fld id="{EA4343E6-C0FC-4D50-B55E-13DC58BE6262}" type="datetimeFigureOut">
              <a:rPr lang="nl-NL" smtClean="0"/>
              <a:t>23-4-2018</a:t>
            </a:fld>
            <a:endParaRPr lang="nl-NL"/>
          </a:p>
        </p:txBody>
      </p:sp>
      <p:sp>
        <p:nvSpPr>
          <p:cNvPr id="8" name="Tijdelijke aanduiding voor voettekst 7">
            <a:extLst>
              <a:ext uri="{FF2B5EF4-FFF2-40B4-BE49-F238E27FC236}">
                <a16:creationId xmlns:a16="http://schemas.microsoft.com/office/drawing/2014/main" id="{8B3640C2-04DE-42C1-AE09-A6EB97C55C9E}"/>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6FEE0DBC-EAE0-47DF-97DD-DBA2841647A5}"/>
              </a:ext>
            </a:extLst>
          </p:cNvPr>
          <p:cNvSpPr>
            <a:spLocks noGrp="1"/>
          </p:cNvSpPr>
          <p:nvPr>
            <p:ph type="sldNum" sz="quarter" idx="12"/>
          </p:nvPr>
        </p:nvSpPr>
        <p:spPr/>
        <p:txBody>
          <a:bodyPr/>
          <a:lstStyle/>
          <a:p>
            <a:fld id="{3F276DC0-5F03-4117-BA64-8F63A4B6FD27}" type="slidenum">
              <a:rPr lang="nl-NL" smtClean="0"/>
              <a:t>‹nr.›</a:t>
            </a:fld>
            <a:endParaRPr lang="nl-NL"/>
          </a:p>
        </p:txBody>
      </p:sp>
    </p:spTree>
    <p:extLst>
      <p:ext uri="{BB962C8B-B14F-4D97-AF65-F5344CB8AC3E}">
        <p14:creationId xmlns:p14="http://schemas.microsoft.com/office/powerpoint/2010/main" val="3180354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23A705-D840-4E41-92D2-95FD200802AD}"/>
              </a:ext>
            </a:extLst>
          </p:cNvPr>
          <p:cNvSpPr>
            <a:spLocks noGrp="1"/>
          </p:cNvSpPr>
          <p:nvPr>
            <p:ph type="title"/>
          </p:nvPr>
        </p:nvSpPr>
        <p:spPr/>
        <p:txBody>
          <a:bodyPr/>
          <a:lstStyle/>
          <a:p>
            <a:r>
              <a:rPr lang="nl-NL"/>
              <a:t>Klik om de stijl te bewerken</a:t>
            </a:r>
          </a:p>
        </p:txBody>
      </p:sp>
      <p:sp>
        <p:nvSpPr>
          <p:cNvPr id="3" name="Tijdelijke aanduiding voor datum 2">
            <a:extLst>
              <a:ext uri="{FF2B5EF4-FFF2-40B4-BE49-F238E27FC236}">
                <a16:creationId xmlns:a16="http://schemas.microsoft.com/office/drawing/2014/main" id="{B4641378-7114-40E3-BA98-FE2BEF322608}"/>
              </a:ext>
            </a:extLst>
          </p:cNvPr>
          <p:cNvSpPr>
            <a:spLocks noGrp="1"/>
          </p:cNvSpPr>
          <p:nvPr>
            <p:ph type="dt" sz="half" idx="10"/>
          </p:nvPr>
        </p:nvSpPr>
        <p:spPr/>
        <p:txBody>
          <a:bodyPr/>
          <a:lstStyle/>
          <a:p>
            <a:fld id="{EA4343E6-C0FC-4D50-B55E-13DC58BE6262}" type="datetimeFigureOut">
              <a:rPr lang="nl-NL" smtClean="0"/>
              <a:t>23-4-2018</a:t>
            </a:fld>
            <a:endParaRPr lang="nl-NL"/>
          </a:p>
        </p:txBody>
      </p:sp>
      <p:sp>
        <p:nvSpPr>
          <p:cNvPr id="4" name="Tijdelijke aanduiding voor voettekst 3">
            <a:extLst>
              <a:ext uri="{FF2B5EF4-FFF2-40B4-BE49-F238E27FC236}">
                <a16:creationId xmlns:a16="http://schemas.microsoft.com/office/drawing/2014/main" id="{31D3549B-9F51-47CD-BFBE-50222B8452DA}"/>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3F6E0AF4-BD20-4208-9189-7A15523BBA52}"/>
              </a:ext>
            </a:extLst>
          </p:cNvPr>
          <p:cNvSpPr>
            <a:spLocks noGrp="1"/>
          </p:cNvSpPr>
          <p:nvPr>
            <p:ph type="sldNum" sz="quarter" idx="12"/>
          </p:nvPr>
        </p:nvSpPr>
        <p:spPr/>
        <p:txBody>
          <a:bodyPr/>
          <a:lstStyle/>
          <a:p>
            <a:fld id="{3F276DC0-5F03-4117-BA64-8F63A4B6FD27}" type="slidenum">
              <a:rPr lang="nl-NL" smtClean="0"/>
              <a:t>‹nr.›</a:t>
            </a:fld>
            <a:endParaRPr lang="nl-NL"/>
          </a:p>
        </p:txBody>
      </p:sp>
    </p:spTree>
    <p:extLst>
      <p:ext uri="{BB962C8B-B14F-4D97-AF65-F5344CB8AC3E}">
        <p14:creationId xmlns:p14="http://schemas.microsoft.com/office/powerpoint/2010/main" val="1772989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5F0BB2DF-0EEC-4B9B-B07A-FA388888B0AF}"/>
              </a:ext>
            </a:extLst>
          </p:cNvPr>
          <p:cNvSpPr>
            <a:spLocks noGrp="1"/>
          </p:cNvSpPr>
          <p:nvPr>
            <p:ph type="dt" sz="half" idx="10"/>
          </p:nvPr>
        </p:nvSpPr>
        <p:spPr/>
        <p:txBody>
          <a:bodyPr/>
          <a:lstStyle/>
          <a:p>
            <a:fld id="{EA4343E6-C0FC-4D50-B55E-13DC58BE6262}" type="datetimeFigureOut">
              <a:rPr lang="nl-NL" smtClean="0"/>
              <a:t>23-4-2018</a:t>
            </a:fld>
            <a:endParaRPr lang="nl-NL"/>
          </a:p>
        </p:txBody>
      </p:sp>
      <p:sp>
        <p:nvSpPr>
          <p:cNvPr id="3" name="Tijdelijke aanduiding voor voettekst 2">
            <a:extLst>
              <a:ext uri="{FF2B5EF4-FFF2-40B4-BE49-F238E27FC236}">
                <a16:creationId xmlns:a16="http://schemas.microsoft.com/office/drawing/2014/main" id="{DBD6A9D2-3766-4898-A108-7122E34979E2}"/>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DBC0AB18-5418-4BB9-9817-2CD9EB96AFC8}"/>
              </a:ext>
            </a:extLst>
          </p:cNvPr>
          <p:cNvSpPr>
            <a:spLocks noGrp="1"/>
          </p:cNvSpPr>
          <p:nvPr>
            <p:ph type="sldNum" sz="quarter" idx="12"/>
          </p:nvPr>
        </p:nvSpPr>
        <p:spPr/>
        <p:txBody>
          <a:bodyPr/>
          <a:lstStyle/>
          <a:p>
            <a:fld id="{3F276DC0-5F03-4117-BA64-8F63A4B6FD27}" type="slidenum">
              <a:rPr lang="nl-NL" smtClean="0"/>
              <a:t>‹nr.›</a:t>
            </a:fld>
            <a:endParaRPr lang="nl-NL"/>
          </a:p>
        </p:txBody>
      </p:sp>
    </p:spTree>
    <p:extLst>
      <p:ext uri="{BB962C8B-B14F-4D97-AF65-F5344CB8AC3E}">
        <p14:creationId xmlns:p14="http://schemas.microsoft.com/office/powerpoint/2010/main" val="1821780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786D66-F816-4C30-915E-0ADA8B58DB19}"/>
              </a:ext>
            </a:extLst>
          </p:cNvPr>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a:extLst>
              <a:ext uri="{FF2B5EF4-FFF2-40B4-BE49-F238E27FC236}">
                <a16:creationId xmlns:a16="http://schemas.microsoft.com/office/drawing/2014/main" id="{13D9E849-02BE-4E15-A7B7-35FBD6DF2D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13C1DD9D-B70B-4A95-92B4-3858BDEDD7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C4FEC3B9-CC05-4D15-BB17-D2E8C2C57A6F}"/>
              </a:ext>
            </a:extLst>
          </p:cNvPr>
          <p:cNvSpPr>
            <a:spLocks noGrp="1"/>
          </p:cNvSpPr>
          <p:nvPr>
            <p:ph type="dt" sz="half" idx="10"/>
          </p:nvPr>
        </p:nvSpPr>
        <p:spPr/>
        <p:txBody>
          <a:bodyPr/>
          <a:lstStyle/>
          <a:p>
            <a:fld id="{EA4343E6-C0FC-4D50-B55E-13DC58BE6262}" type="datetimeFigureOut">
              <a:rPr lang="nl-NL" smtClean="0"/>
              <a:t>23-4-2018</a:t>
            </a:fld>
            <a:endParaRPr lang="nl-NL"/>
          </a:p>
        </p:txBody>
      </p:sp>
      <p:sp>
        <p:nvSpPr>
          <p:cNvPr id="6" name="Tijdelijke aanduiding voor voettekst 5">
            <a:extLst>
              <a:ext uri="{FF2B5EF4-FFF2-40B4-BE49-F238E27FC236}">
                <a16:creationId xmlns:a16="http://schemas.microsoft.com/office/drawing/2014/main" id="{94DBA4C6-4700-4BDC-9D73-B12D6ED9C131}"/>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3C583284-6156-451F-A5A9-BAF78FE8686C}"/>
              </a:ext>
            </a:extLst>
          </p:cNvPr>
          <p:cNvSpPr>
            <a:spLocks noGrp="1"/>
          </p:cNvSpPr>
          <p:nvPr>
            <p:ph type="sldNum" sz="quarter" idx="12"/>
          </p:nvPr>
        </p:nvSpPr>
        <p:spPr/>
        <p:txBody>
          <a:bodyPr/>
          <a:lstStyle/>
          <a:p>
            <a:fld id="{3F276DC0-5F03-4117-BA64-8F63A4B6FD27}" type="slidenum">
              <a:rPr lang="nl-NL" smtClean="0"/>
              <a:t>‹nr.›</a:t>
            </a:fld>
            <a:endParaRPr lang="nl-NL"/>
          </a:p>
        </p:txBody>
      </p:sp>
    </p:spTree>
    <p:extLst>
      <p:ext uri="{BB962C8B-B14F-4D97-AF65-F5344CB8AC3E}">
        <p14:creationId xmlns:p14="http://schemas.microsoft.com/office/powerpoint/2010/main" val="3667148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1FE9BA-848E-44CD-AE50-C0B5E1CA2982}"/>
              </a:ext>
            </a:extLst>
          </p:cNvPr>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a:extLst>
              <a:ext uri="{FF2B5EF4-FFF2-40B4-BE49-F238E27FC236}">
                <a16:creationId xmlns:a16="http://schemas.microsoft.com/office/drawing/2014/main" id="{02FDA0B9-AAB5-41D5-9DDB-F5C92D0E99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61730325-0E58-473C-91B0-3F415154FF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096150A8-DC54-46D7-8AFB-FC78F86E9428}"/>
              </a:ext>
            </a:extLst>
          </p:cNvPr>
          <p:cNvSpPr>
            <a:spLocks noGrp="1"/>
          </p:cNvSpPr>
          <p:nvPr>
            <p:ph type="dt" sz="half" idx="10"/>
          </p:nvPr>
        </p:nvSpPr>
        <p:spPr/>
        <p:txBody>
          <a:bodyPr/>
          <a:lstStyle/>
          <a:p>
            <a:fld id="{EA4343E6-C0FC-4D50-B55E-13DC58BE6262}" type="datetimeFigureOut">
              <a:rPr lang="nl-NL" smtClean="0"/>
              <a:t>23-4-2018</a:t>
            </a:fld>
            <a:endParaRPr lang="nl-NL"/>
          </a:p>
        </p:txBody>
      </p:sp>
      <p:sp>
        <p:nvSpPr>
          <p:cNvPr id="6" name="Tijdelijke aanduiding voor voettekst 5">
            <a:extLst>
              <a:ext uri="{FF2B5EF4-FFF2-40B4-BE49-F238E27FC236}">
                <a16:creationId xmlns:a16="http://schemas.microsoft.com/office/drawing/2014/main" id="{88762A5C-9749-4953-8A42-AA253719539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43D782C0-2068-4CAD-BCCA-94EF2ED3AB19}"/>
              </a:ext>
            </a:extLst>
          </p:cNvPr>
          <p:cNvSpPr>
            <a:spLocks noGrp="1"/>
          </p:cNvSpPr>
          <p:nvPr>
            <p:ph type="sldNum" sz="quarter" idx="12"/>
          </p:nvPr>
        </p:nvSpPr>
        <p:spPr/>
        <p:txBody>
          <a:bodyPr/>
          <a:lstStyle/>
          <a:p>
            <a:fld id="{3F276DC0-5F03-4117-BA64-8F63A4B6FD27}" type="slidenum">
              <a:rPr lang="nl-NL" smtClean="0"/>
              <a:t>‹nr.›</a:t>
            </a:fld>
            <a:endParaRPr lang="nl-NL"/>
          </a:p>
        </p:txBody>
      </p:sp>
    </p:spTree>
    <p:extLst>
      <p:ext uri="{BB962C8B-B14F-4D97-AF65-F5344CB8AC3E}">
        <p14:creationId xmlns:p14="http://schemas.microsoft.com/office/powerpoint/2010/main" val="2344930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5404C925-B41C-44D1-AED6-4DDC3C0EB6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a:extLst>
              <a:ext uri="{FF2B5EF4-FFF2-40B4-BE49-F238E27FC236}">
                <a16:creationId xmlns:a16="http://schemas.microsoft.com/office/drawing/2014/main" id="{47587FDA-C8AE-4096-8A8E-DD9D471142F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219A9A7-2F17-4E59-A876-C5BAEB2FF9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4343E6-C0FC-4D50-B55E-13DC58BE6262}" type="datetimeFigureOut">
              <a:rPr lang="nl-NL" smtClean="0"/>
              <a:t>23-4-2018</a:t>
            </a:fld>
            <a:endParaRPr lang="nl-NL"/>
          </a:p>
        </p:txBody>
      </p:sp>
      <p:sp>
        <p:nvSpPr>
          <p:cNvPr id="5" name="Tijdelijke aanduiding voor voettekst 4">
            <a:extLst>
              <a:ext uri="{FF2B5EF4-FFF2-40B4-BE49-F238E27FC236}">
                <a16:creationId xmlns:a16="http://schemas.microsoft.com/office/drawing/2014/main" id="{27B3FB90-BBCF-4780-8211-002E84EAE0D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B85EE31D-371E-4A1D-B692-6A2FD2F99E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276DC0-5F03-4117-BA64-8F63A4B6FD27}" type="slidenum">
              <a:rPr lang="nl-NL" smtClean="0"/>
              <a:t>‹nr.›</a:t>
            </a:fld>
            <a:endParaRPr lang="nl-NL"/>
          </a:p>
        </p:txBody>
      </p:sp>
    </p:spTree>
    <p:extLst>
      <p:ext uri="{BB962C8B-B14F-4D97-AF65-F5344CB8AC3E}">
        <p14:creationId xmlns:p14="http://schemas.microsoft.com/office/powerpoint/2010/main" val="26683909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youtube.com/watch?v=FhpyDBgAmTI"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ZTHbLrfTrGI"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5AF8B-9CCD-4EA0-B168-572D7198607B}"/>
              </a:ext>
            </a:extLst>
          </p:cNvPr>
          <p:cNvSpPr>
            <a:spLocks noGrp="1"/>
          </p:cNvSpPr>
          <p:nvPr>
            <p:ph type="ctrTitle"/>
          </p:nvPr>
        </p:nvSpPr>
        <p:spPr/>
        <p:txBody>
          <a:bodyPr/>
          <a:lstStyle/>
          <a:p>
            <a:r>
              <a:rPr lang="nl-NL" dirty="0"/>
              <a:t>Loopbaan &amp; burgerschap</a:t>
            </a:r>
          </a:p>
        </p:txBody>
      </p:sp>
      <p:sp>
        <p:nvSpPr>
          <p:cNvPr id="3" name="Ondertitel 2">
            <a:extLst>
              <a:ext uri="{FF2B5EF4-FFF2-40B4-BE49-F238E27FC236}">
                <a16:creationId xmlns:a16="http://schemas.microsoft.com/office/drawing/2014/main" id="{AB2E4F9F-0820-49CD-8D7B-E27D82F18A08}"/>
              </a:ext>
            </a:extLst>
          </p:cNvPr>
          <p:cNvSpPr>
            <a:spLocks noGrp="1"/>
          </p:cNvSpPr>
          <p:nvPr>
            <p:ph type="subTitle" idx="1"/>
          </p:nvPr>
        </p:nvSpPr>
        <p:spPr/>
        <p:txBody>
          <a:bodyPr/>
          <a:lstStyle/>
          <a:p>
            <a:r>
              <a:rPr lang="nl-NL" dirty="0"/>
              <a:t>20 maart 2018</a:t>
            </a:r>
          </a:p>
        </p:txBody>
      </p:sp>
    </p:spTree>
    <p:extLst>
      <p:ext uri="{BB962C8B-B14F-4D97-AF65-F5344CB8AC3E}">
        <p14:creationId xmlns:p14="http://schemas.microsoft.com/office/powerpoint/2010/main" val="3205363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DFE5263B-6FBD-4DFB-BE99-AC45E4E01581}"/>
              </a:ext>
            </a:extLst>
          </p:cNvPr>
          <p:cNvSpPr>
            <a:spLocks noGrp="1"/>
          </p:cNvSpPr>
          <p:nvPr>
            <p:ph idx="1"/>
          </p:nvPr>
        </p:nvSpPr>
        <p:spPr>
          <a:xfrm>
            <a:off x="838200" y="1473933"/>
            <a:ext cx="10515600" cy="4351338"/>
          </a:xfrm>
        </p:spPr>
        <p:txBody>
          <a:bodyPr/>
          <a:lstStyle/>
          <a:p>
            <a:r>
              <a:rPr lang="nl-NL" dirty="0"/>
              <a:t>Denk na over een conflictsituatie op je werk of in je privé. Welke stijl hanteerde jij hierbij? Hielp dit? Waarom wel of juist niet? Wat zou je de volgende keer anders doen?</a:t>
            </a:r>
          </a:p>
          <a:p>
            <a:r>
              <a:rPr lang="nl-NL" dirty="0"/>
              <a:t>Bespreek met je buurman/buurvrouw.</a:t>
            </a:r>
          </a:p>
          <a:p>
            <a:r>
              <a:rPr lang="nl-NL" dirty="0"/>
              <a:t>Klassikaal bespreken.</a:t>
            </a:r>
          </a:p>
          <a:p>
            <a:endParaRPr lang="nl-NL" dirty="0"/>
          </a:p>
        </p:txBody>
      </p:sp>
      <p:pic>
        <p:nvPicPr>
          <p:cNvPr id="2050" name="Picture 2" descr="Afbeeldingsresultaat voor conflict">
            <a:extLst>
              <a:ext uri="{FF2B5EF4-FFF2-40B4-BE49-F238E27FC236}">
                <a16:creationId xmlns:a16="http://schemas.microsoft.com/office/drawing/2014/main" id="{FCB94A62-DA15-4CDB-A649-2BCC4BA89E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37630" y="3357417"/>
            <a:ext cx="4752975" cy="3209925"/>
          </a:xfrm>
          <a:prstGeom prst="rect">
            <a:avLst/>
          </a:prstGeom>
          <a:noFill/>
          <a:extLst>
            <a:ext uri="{909E8E84-426E-40DD-AFC4-6F175D3DCCD1}">
              <a14:hiddenFill xmlns:a14="http://schemas.microsoft.com/office/drawing/2010/main">
                <a:solidFill>
                  <a:srgbClr val="FFFFFF"/>
                </a:solidFill>
              </a14:hiddenFill>
            </a:ext>
          </a:extLst>
        </p:spPr>
      </p:pic>
      <p:sp>
        <p:nvSpPr>
          <p:cNvPr id="2" name="Titel 1">
            <a:extLst>
              <a:ext uri="{FF2B5EF4-FFF2-40B4-BE49-F238E27FC236}">
                <a16:creationId xmlns:a16="http://schemas.microsoft.com/office/drawing/2014/main" id="{9128CE35-323D-4164-BD03-C5E87AB6343D}"/>
              </a:ext>
            </a:extLst>
          </p:cNvPr>
          <p:cNvSpPr>
            <a:spLocks noGrp="1"/>
          </p:cNvSpPr>
          <p:nvPr>
            <p:ph type="title"/>
          </p:nvPr>
        </p:nvSpPr>
        <p:spPr/>
        <p:txBody>
          <a:bodyPr/>
          <a:lstStyle/>
          <a:p>
            <a:r>
              <a:rPr lang="nl-NL" dirty="0"/>
              <a:t>Opdracht</a:t>
            </a:r>
          </a:p>
        </p:txBody>
      </p:sp>
    </p:spTree>
    <p:extLst>
      <p:ext uri="{BB962C8B-B14F-4D97-AF65-F5344CB8AC3E}">
        <p14:creationId xmlns:p14="http://schemas.microsoft.com/office/powerpoint/2010/main" val="6959759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5602DF-A37A-42FC-919B-64B3B25B7E1E}"/>
              </a:ext>
            </a:extLst>
          </p:cNvPr>
          <p:cNvSpPr>
            <a:spLocks noGrp="1"/>
          </p:cNvSpPr>
          <p:nvPr>
            <p:ph type="title"/>
          </p:nvPr>
        </p:nvSpPr>
        <p:spPr/>
        <p:txBody>
          <a:bodyPr/>
          <a:lstStyle/>
          <a:p>
            <a:r>
              <a:rPr lang="nl-NL" dirty="0"/>
              <a:t>Conflict XL</a:t>
            </a:r>
          </a:p>
        </p:txBody>
      </p:sp>
      <p:sp>
        <p:nvSpPr>
          <p:cNvPr id="3" name="Tijdelijke aanduiding voor inhoud 2">
            <a:extLst>
              <a:ext uri="{FF2B5EF4-FFF2-40B4-BE49-F238E27FC236}">
                <a16:creationId xmlns:a16="http://schemas.microsoft.com/office/drawing/2014/main" id="{3E0B8D2F-5B69-491D-84F5-66022738367D}"/>
              </a:ext>
            </a:extLst>
          </p:cNvPr>
          <p:cNvSpPr>
            <a:spLocks noGrp="1"/>
          </p:cNvSpPr>
          <p:nvPr>
            <p:ph idx="1"/>
          </p:nvPr>
        </p:nvSpPr>
        <p:spPr/>
        <p:txBody>
          <a:bodyPr/>
          <a:lstStyle/>
          <a:p>
            <a:r>
              <a:rPr lang="nl-NL" dirty="0">
                <a:hlinkClick r:id="rId2"/>
              </a:rPr>
              <a:t>https://www.youtube.com/watch?v=FhpyDBgAmTI</a:t>
            </a:r>
            <a:endParaRPr lang="nl-NL" dirty="0"/>
          </a:p>
          <a:p>
            <a:endParaRPr lang="nl-NL" dirty="0"/>
          </a:p>
          <a:p>
            <a:r>
              <a:rPr lang="nl-NL" dirty="0"/>
              <a:t>Welke stijl wordt hier gehanteerd?</a:t>
            </a:r>
          </a:p>
        </p:txBody>
      </p:sp>
    </p:spTree>
    <p:extLst>
      <p:ext uri="{BB962C8B-B14F-4D97-AF65-F5344CB8AC3E}">
        <p14:creationId xmlns:p14="http://schemas.microsoft.com/office/powerpoint/2010/main" val="15612773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2AF624-3805-482F-AA5B-2F90DBC37A83}"/>
              </a:ext>
            </a:extLst>
          </p:cNvPr>
          <p:cNvSpPr>
            <a:spLocks noGrp="1"/>
          </p:cNvSpPr>
          <p:nvPr>
            <p:ph type="title"/>
          </p:nvPr>
        </p:nvSpPr>
        <p:spPr/>
        <p:txBody>
          <a:bodyPr/>
          <a:lstStyle/>
          <a:p>
            <a:r>
              <a:rPr lang="nl-NL" dirty="0"/>
              <a:t>Vragen?</a:t>
            </a:r>
          </a:p>
        </p:txBody>
      </p:sp>
      <p:sp>
        <p:nvSpPr>
          <p:cNvPr id="3" name="Tijdelijke aanduiding voor inhoud 2">
            <a:extLst>
              <a:ext uri="{FF2B5EF4-FFF2-40B4-BE49-F238E27FC236}">
                <a16:creationId xmlns:a16="http://schemas.microsoft.com/office/drawing/2014/main" id="{782F05C3-86EE-4B2E-A819-9894B9EFB7E2}"/>
              </a:ext>
            </a:extLst>
          </p:cNvPr>
          <p:cNvSpPr>
            <a:spLocks noGrp="1"/>
          </p:cNvSpPr>
          <p:nvPr>
            <p:ph idx="1"/>
          </p:nvPr>
        </p:nvSpPr>
        <p:spPr>
          <a:xfrm>
            <a:off x="838200" y="1825625"/>
            <a:ext cx="10515600" cy="4351338"/>
          </a:xfrm>
        </p:spPr>
        <p:txBody>
          <a:bodyPr/>
          <a:lstStyle/>
          <a:p>
            <a:r>
              <a:rPr lang="nl-NL" dirty="0"/>
              <a:t>Tijd over: Groepjes maken voor de eindopdracht + brainstormen over de doelgroep.</a:t>
            </a:r>
          </a:p>
          <a:p>
            <a:r>
              <a:rPr lang="nl-NL" dirty="0"/>
              <a:t>Volgende week beginnen we met een </a:t>
            </a:r>
            <a:r>
              <a:rPr lang="nl-NL" dirty="0" err="1"/>
              <a:t>Kahoot</a:t>
            </a:r>
            <a:r>
              <a:rPr lang="nl-NL" dirty="0"/>
              <a:t> over afgelopen lessen.</a:t>
            </a:r>
          </a:p>
          <a:p>
            <a:r>
              <a:rPr lang="nl-NL" dirty="0"/>
              <a:t>Daarna zelfstandig werken aan de groepsactiviteit dus: </a:t>
            </a:r>
            <a:r>
              <a:rPr lang="nl-NL" b="1" dirty="0"/>
              <a:t>laptop mee!</a:t>
            </a:r>
          </a:p>
          <a:p>
            <a:r>
              <a:rPr lang="nl-NL" b="1" dirty="0"/>
              <a:t>Activiteit </a:t>
            </a:r>
            <a:r>
              <a:rPr lang="nl-NL" b="1"/>
              <a:t>door:</a:t>
            </a:r>
            <a:endParaRPr lang="nl-NL" b="1" dirty="0"/>
          </a:p>
          <a:p>
            <a:r>
              <a:rPr lang="nl-NL" b="1" dirty="0"/>
              <a:t>Tot volgende week!</a:t>
            </a:r>
          </a:p>
        </p:txBody>
      </p:sp>
      <p:pic>
        <p:nvPicPr>
          <p:cNvPr id="3074" name="Picture 2" descr="Afbeeldingsresultaat voor conflict">
            <a:extLst>
              <a:ext uri="{FF2B5EF4-FFF2-40B4-BE49-F238E27FC236}">
                <a16:creationId xmlns:a16="http://schemas.microsoft.com/office/drawing/2014/main" id="{DAE5F782-AFE6-4C61-8BDF-11AF56C4EA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22189" y="4120972"/>
            <a:ext cx="6369811" cy="27370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17515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BC4D6F0-2C9B-4D79-BFCE-65EC5F40B3B4}"/>
              </a:ext>
            </a:extLst>
          </p:cNvPr>
          <p:cNvSpPr>
            <a:spLocks noGrp="1"/>
          </p:cNvSpPr>
          <p:nvPr>
            <p:ph type="title"/>
          </p:nvPr>
        </p:nvSpPr>
        <p:spPr/>
        <p:txBody>
          <a:bodyPr/>
          <a:lstStyle/>
          <a:p>
            <a:r>
              <a:rPr lang="nl-NL" dirty="0"/>
              <a:t>Programma van vandaag</a:t>
            </a:r>
          </a:p>
        </p:txBody>
      </p:sp>
      <p:sp>
        <p:nvSpPr>
          <p:cNvPr id="3" name="Tijdelijke aanduiding voor inhoud 2">
            <a:extLst>
              <a:ext uri="{FF2B5EF4-FFF2-40B4-BE49-F238E27FC236}">
                <a16:creationId xmlns:a16="http://schemas.microsoft.com/office/drawing/2014/main" id="{E49E29BA-2C96-4BC5-AAED-BD4D0C5B1121}"/>
              </a:ext>
            </a:extLst>
          </p:cNvPr>
          <p:cNvSpPr>
            <a:spLocks noGrp="1"/>
          </p:cNvSpPr>
          <p:nvPr>
            <p:ph idx="1"/>
          </p:nvPr>
        </p:nvSpPr>
        <p:spPr/>
        <p:txBody>
          <a:bodyPr>
            <a:normAutofit fontScale="85000" lnSpcReduction="20000"/>
          </a:bodyPr>
          <a:lstStyle/>
          <a:p>
            <a:r>
              <a:rPr lang="nl-NL" dirty="0"/>
              <a:t>A&amp;A registratie</a:t>
            </a:r>
          </a:p>
          <a:p>
            <a:endParaRPr lang="nl-NL" dirty="0"/>
          </a:p>
          <a:p>
            <a:r>
              <a:rPr lang="nl-NL" dirty="0"/>
              <a:t>Activiteit van:</a:t>
            </a:r>
          </a:p>
          <a:p>
            <a:pPr marL="0" indent="0">
              <a:buNone/>
            </a:pPr>
            <a:endParaRPr lang="nl-NL" dirty="0"/>
          </a:p>
          <a:p>
            <a:r>
              <a:rPr lang="nl-NL" dirty="0"/>
              <a:t>Theorie over conflicthantering</a:t>
            </a:r>
          </a:p>
          <a:p>
            <a:endParaRPr lang="nl-NL" dirty="0"/>
          </a:p>
          <a:p>
            <a:r>
              <a:rPr lang="nl-NL" dirty="0"/>
              <a:t>Opdracht</a:t>
            </a:r>
          </a:p>
          <a:p>
            <a:endParaRPr lang="nl-NL" dirty="0"/>
          </a:p>
          <a:p>
            <a:r>
              <a:rPr lang="nl-NL" dirty="0"/>
              <a:t>Uitleg eindopdracht</a:t>
            </a:r>
          </a:p>
          <a:p>
            <a:endParaRPr lang="nl-NL" dirty="0"/>
          </a:p>
          <a:p>
            <a:r>
              <a:rPr lang="nl-NL" dirty="0"/>
              <a:t>Afsluiting</a:t>
            </a:r>
          </a:p>
        </p:txBody>
      </p:sp>
    </p:spTree>
    <p:extLst>
      <p:ext uri="{BB962C8B-B14F-4D97-AF65-F5344CB8AC3E}">
        <p14:creationId xmlns:p14="http://schemas.microsoft.com/office/powerpoint/2010/main" val="3353929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E1E35B6-7ABC-4FB1-9BE5-D489831D571A}"/>
              </a:ext>
            </a:extLst>
          </p:cNvPr>
          <p:cNvSpPr>
            <a:spLocks noGrp="1"/>
          </p:cNvSpPr>
          <p:nvPr>
            <p:ph type="title"/>
          </p:nvPr>
        </p:nvSpPr>
        <p:spPr/>
        <p:txBody>
          <a:bodyPr/>
          <a:lstStyle/>
          <a:p>
            <a:r>
              <a:rPr lang="nl-NL" dirty="0"/>
              <a:t>Wat is een conflict?</a:t>
            </a:r>
          </a:p>
        </p:txBody>
      </p:sp>
      <p:pic>
        <p:nvPicPr>
          <p:cNvPr id="1026" name="Picture 2" descr="Afbeeldingsresultaat voor conflict">
            <a:extLst>
              <a:ext uri="{FF2B5EF4-FFF2-40B4-BE49-F238E27FC236}">
                <a16:creationId xmlns:a16="http://schemas.microsoft.com/office/drawing/2014/main" id="{2CCA0ACE-7F71-4597-892E-2072ECF96A6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559126" y="1891169"/>
            <a:ext cx="5511409" cy="39441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25273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BB0C7E-5246-40A4-AECD-2D8BAC213378}"/>
              </a:ext>
            </a:extLst>
          </p:cNvPr>
          <p:cNvSpPr>
            <a:spLocks noGrp="1"/>
          </p:cNvSpPr>
          <p:nvPr>
            <p:ph type="title"/>
          </p:nvPr>
        </p:nvSpPr>
        <p:spPr/>
        <p:txBody>
          <a:bodyPr/>
          <a:lstStyle/>
          <a:p>
            <a:r>
              <a:rPr lang="nl-NL" dirty="0"/>
              <a:t>Omgaan met conflicten</a:t>
            </a:r>
          </a:p>
        </p:txBody>
      </p:sp>
      <p:sp>
        <p:nvSpPr>
          <p:cNvPr id="3" name="Tijdelijke aanduiding voor inhoud 2">
            <a:extLst>
              <a:ext uri="{FF2B5EF4-FFF2-40B4-BE49-F238E27FC236}">
                <a16:creationId xmlns:a16="http://schemas.microsoft.com/office/drawing/2014/main" id="{A850245B-7BB4-465C-81A0-DB30C118E884}"/>
              </a:ext>
            </a:extLst>
          </p:cNvPr>
          <p:cNvSpPr>
            <a:spLocks noGrp="1"/>
          </p:cNvSpPr>
          <p:nvPr>
            <p:ph idx="1"/>
          </p:nvPr>
        </p:nvSpPr>
        <p:spPr/>
        <p:txBody>
          <a:bodyPr/>
          <a:lstStyle/>
          <a:p>
            <a:r>
              <a:rPr lang="nl-NL" dirty="0">
                <a:hlinkClick r:id="rId2"/>
              </a:rPr>
              <a:t>https://www.youtube.com/watch?v=ZTHbLrfTrGI</a:t>
            </a:r>
            <a:br>
              <a:rPr lang="nl-NL" dirty="0"/>
            </a:br>
            <a:endParaRPr lang="nl-NL" dirty="0"/>
          </a:p>
          <a:p>
            <a:r>
              <a:rPr lang="nl-NL" dirty="0"/>
              <a:t>Aanpassen</a:t>
            </a:r>
          </a:p>
          <a:p>
            <a:r>
              <a:rPr lang="nl-NL" dirty="0"/>
              <a:t>Vermijden</a:t>
            </a:r>
          </a:p>
          <a:p>
            <a:r>
              <a:rPr lang="nl-NL" dirty="0"/>
              <a:t>Vechten</a:t>
            </a:r>
          </a:p>
          <a:p>
            <a:r>
              <a:rPr lang="nl-NL" dirty="0"/>
              <a:t>Samenwerken</a:t>
            </a:r>
          </a:p>
          <a:p>
            <a:r>
              <a:rPr lang="nl-NL" dirty="0"/>
              <a:t>Onderhandelen (bron: www.carrieretijger.nl)</a:t>
            </a:r>
          </a:p>
          <a:p>
            <a:endParaRPr lang="nl-NL" dirty="0"/>
          </a:p>
        </p:txBody>
      </p:sp>
    </p:spTree>
    <p:extLst>
      <p:ext uri="{BB962C8B-B14F-4D97-AF65-F5344CB8AC3E}">
        <p14:creationId xmlns:p14="http://schemas.microsoft.com/office/powerpoint/2010/main" val="1358608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04169C-E06E-4640-9B08-B02465B2FC7C}"/>
              </a:ext>
            </a:extLst>
          </p:cNvPr>
          <p:cNvSpPr>
            <a:spLocks noGrp="1"/>
          </p:cNvSpPr>
          <p:nvPr>
            <p:ph type="title"/>
          </p:nvPr>
        </p:nvSpPr>
        <p:spPr/>
        <p:txBody>
          <a:bodyPr/>
          <a:lstStyle/>
          <a:p>
            <a:r>
              <a:rPr lang="nl-NL" dirty="0"/>
              <a:t>Aanpassen</a:t>
            </a:r>
          </a:p>
        </p:txBody>
      </p:sp>
      <p:sp>
        <p:nvSpPr>
          <p:cNvPr id="3" name="Tijdelijke aanduiding voor inhoud 2">
            <a:extLst>
              <a:ext uri="{FF2B5EF4-FFF2-40B4-BE49-F238E27FC236}">
                <a16:creationId xmlns:a16="http://schemas.microsoft.com/office/drawing/2014/main" id="{50E3C8F8-CD24-47BD-832C-77175083B1D9}"/>
              </a:ext>
            </a:extLst>
          </p:cNvPr>
          <p:cNvSpPr>
            <a:spLocks noGrp="1"/>
          </p:cNvSpPr>
          <p:nvPr>
            <p:ph idx="1"/>
          </p:nvPr>
        </p:nvSpPr>
        <p:spPr/>
        <p:txBody>
          <a:bodyPr>
            <a:normAutofit fontScale="92500"/>
          </a:bodyPr>
          <a:lstStyle/>
          <a:p>
            <a:r>
              <a:rPr lang="nl-NL" dirty="0"/>
              <a:t>Voorbeeld: Je hebt net een nieuwe baan. Je vertelt je baas jouw goede idee, waarmee hij volgens jou veel geld bespaart. Hij zegt zonder goed naar je te luisteren: “Zo werkt het niet, maar daar kom je later wel achter.” Omdat je hem niet nog zo goed kent, besluit je maar mee te gaan. “Je hebt gelijk, ik moet nog veel leren. Misschien kom ik er later nog eens op terug.”</a:t>
            </a:r>
          </a:p>
          <a:p>
            <a:r>
              <a:rPr lang="nl-NL" b="1" dirty="0"/>
              <a:t>Voordeel</a:t>
            </a:r>
            <a:r>
              <a:rPr lang="nl-NL" dirty="0"/>
              <a:t>: je bouwt er sociaal krediet mee op en bewaart er de vrede mee.</a:t>
            </a:r>
          </a:p>
          <a:p>
            <a:r>
              <a:rPr lang="nl-NL" b="1" dirty="0"/>
              <a:t>Nadeel:</a:t>
            </a:r>
            <a:r>
              <a:rPr lang="nl-NL" dirty="0"/>
              <a:t> soms kan het aanpassen minder handig zijn: dan laat je je iets in de maag splitsen waar je niet achter staat. Mensen die niet assertief zijn, kiezen vaak voor de aanpassing als strategie.</a:t>
            </a:r>
          </a:p>
          <a:p>
            <a:r>
              <a:rPr lang="nl-NL" dirty="0"/>
              <a:t>Herkenbaar?</a:t>
            </a:r>
          </a:p>
        </p:txBody>
      </p:sp>
    </p:spTree>
    <p:extLst>
      <p:ext uri="{BB962C8B-B14F-4D97-AF65-F5344CB8AC3E}">
        <p14:creationId xmlns:p14="http://schemas.microsoft.com/office/powerpoint/2010/main" val="17262075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1BA42E8-B8EB-43C8-A86F-61BB96E195BD}"/>
              </a:ext>
            </a:extLst>
          </p:cNvPr>
          <p:cNvSpPr>
            <a:spLocks noGrp="1"/>
          </p:cNvSpPr>
          <p:nvPr>
            <p:ph type="title"/>
          </p:nvPr>
        </p:nvSpPr>
        <p:spPr/>
        <p:txBody>
          <a:bodyPr/>
          <a:lstStyle/>
          <a:p>
            <a:r>
              <a:rPr lang="nl-NL" dirty="0"/>
              <a:t>Vermijden</a:t>
            </a:r>
          </a:p>
        </p:txBody>
      </p:sp>
      <p:sp>
        <p:nvSpPr>
          <p:cNvPr id="3" name="Tijdelijke aanduiding voor inhoud 2">
            <a:extLst>
              <a:ext uri="{FF2B5EF4-FFF2-40B4-BE49-F238E27FC236}">
                <a16:creationId xmlns:a16="http://schemas.microsoft.com/office/drawing/2014/main" id="{F0896CF3-EDBC-4FA6-82AA-D6EE78FDA31E}"/>
              </a:ext>
            </a:extLst>
          </p:cNvPr>
          <p:cNvSpPr>
            <a:spLocks noGrp="1"/>
          </p:cNvSpPr>
          <p:nvPr>
            <p:ph idx="1"/>
          </p:nvPr>
        </p:nvSpPr>
        <p:spPr/>
        <p:txBody>
          <a:bodyPr>
            <a:normAutofit lnSpcReduction="10000"/>
          </a:bodyPr>
          <a:lstStyle/>
          <a:p>
            <a:r>
              <a:rPr lang="nl-NL" dirty="0"/>
              <a:t>Voorbeeld: Je let even niet op tijdens het fietsen en vergeet je hand uit te steken. Een zeer oplettende voetganger spreekt jou vermanend toe. “Stomme trut, kun je niet uitkijken!” Na deze overtrokken reactie haal je je schouders op en fietst door. Natuurlijk besluit je voor jezelf even beter bij de les te blijven. Maar die voetganger, die laat je in zijn sop gaar koken.</a:t>
            </a:r>
          </a:p>
          <a:p>
            <a:r>
              <a:rPr lang="nl-NL" b="1" dirty="0"/>
              <a:t>Voordeel:</a:t>
            </a:r>
            <a:r>
              <a:rPr lang="nl-NL" dirty="0"/>
              <a:t> je steekt er geen energie in.</a:t>
            </a:r>
          </a:p>
          <a:p>
            <a:r>
              <a:rPr lang="nl-NL" b="1" dirty="0"/>
              <a:t>Nadeel:</a:t>
            </a:r>
            <a:r>
              <a:rPr lang="nl-NL" dirty="0"/>
              <a:t> Vermijden is geen verstandige strategie als je privé of zakelijk ook na het conflict met de ander te maken hebt. Het conflict blijft gewoon liggen en kan op ieder ander moment weer opspelen.</a:t>
            </a:r>
          </a:p>
          <a:p>
            <a:r>
              <a:rPr lang="nl-NL" dirty="0"/>
              <a:t>Herkenbaar?</a:t>
            </a:r>
          </a:p>
        </p:txBody>
      </p:sp>
    </p:spTree>
    <p:extLst>
      <p:ext uri="{BB962C8B-B14F-4D97-AF65-F5344CB8AC3E}">
        <p14:creationId xmlns:p14="http://schemas.microsoft.com/office/powerpoint/2010/main" val="21956760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B7D04D-AB96-4371-BBA5-32014998FAAD}"/>
              </a:ext>
            </a:extLst>
          </p:cNvPr>
          <p:cNvSpPr>
            <a:spLocks noGrp="1"/>
          </p:cNvSpPr>
          <p:nvPr>
            <p:ph type="title"/>
          </p:nvPr>
        </p:nvSpPr>
        <p:spPr/>
        <p:txBody>
          <a:bodyPr/>
          <a:lstStyle/>
          <a:p>
            <a:r>
              <a:rPr lang="nl-NL" dirty="0"/>
              <a:t>Vechten</a:t>
            </a:r>
          </a:p>
        </p:txBody>
      </p:sp>
      <p:sp>
        <p:nvSpPr>
          <p:cNvPr id="3" name="Tijdelijke aanduiding voor inhoud 2">
            <a:extLst>
              <a:ext uri="{FF2B5EF4-FFF2-40B4-BE49-F238E27FC236}">
                <a16:creationId xmlns:a16="http://schemas.microsoft.com/office/drawing/2014/main" id="{1438BA5C-B3AC-4E67-908F-FF0DD627E77E}"/>
              </a:ext>
            </a:extLst>
          </p:cNvPr>
          <p:cNvSpPr>
            <a:spLocks noGrp="1"/>
          </p:cNvSpPr>
          <p:nvPr>
            <p:ph idx="1"/>
          </p:nvPr>
        </p:nvSpPr>
        <p:spPr/>
        <p:txBody>
          <a:bodyPr>
            <a:normAutofit fontScale="92500" lnSpcReduction="10000"/>
          </a:bodyPr>
          <a:lstStyle/>
          <a:p>
            <a:r>
              <a:rPr lang="nl-NL" dirty="0"/>
              <a:t>Voorbeeld: Je hebt de hele sollicitatieprocedure doorlopen, nu alleen het arbeidsvoorwaardengesprek nog. Je hebt een bedrag in je hoofd, maar je nieuwe werkgever blijkt dat niet te willen bieden. Je houdt voet bij stuk, staat niet open voor een gesprek en neemt het risico de hele baan mis te lopen. In ieder geval beschadig je de relatie.</a:t>
            </a:r>
          </a:p>
          <a:p>
            <a:r>
              <a:rPr lang="nl-NL" b="1" dirty="0"/>
              <a:t>Voordeel</a:t>
            </a:r>
            <a:r>
              <a:rPr lang="nl-NL" dirty="0"/>
              <a:t>: je hebt grote kans gelijk te krijgen, je houdt volledig vast aan je eigen belang.</a:t>
            </a:r>
          </a:p>
          <a:p>
            <a:r>
              <a:rPr lang="nl-NL" b="1" dirty="0"/>
              <a:t>Nadeel</a:t>
            </a:r>
            <a:r>
              <a:rPr lang="nl-NL" dirty="0"/>
              <a:t>: Vechten is geen handige strategie als je later nog wilt samenwerken. Bovendien kun je het alleen doen als je degene bent met de meeste machtsmiddelen tot je beschikking. Vechten is vaak een vaste strategie voor mensen die niet assertief zijn, maar agressief.</a:t>
            </a:r>
          </a:p>
          <a:p>
            <a:r>
              <a:rPr lang="nl-NL" dirty="0"/>
              <a:t>Herkenbaar?</a:t>
            </a:r>
          </a:p>
          <a:p>
            <a:endParaRPr lang="nl-NL" dirty="0"/>
          </a:p>
        </p:txBody>
      </p:sp>
    </p:spTree>
    <p:extLst>
      <p:ext uri="{BB962C8B-B14F-4D97-AF65-F5344CB8AC3E}">
        <p14:creationId xmlns:p14="http://schemas.microsoft.com/office/powerpoint/2010/main" val="3408442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6E833D-115D-47E2-9BA3-BAA1E4F9C0CE}"/>
              </a:ext>
            </a:extLst>
          </p:cNvPr>
          <p:cNvSpPr>
            <a:spLocks noGrp="1"/>
          </p:cNvSpPr>
          <p:nvPr>
            <p:ph type="title"/>
          </p:nvPr>
        </p:nvSpPr>
        <p:spPr/>
        <p:txBody>
          <a:bodyPr/>
          <a:lstStyle/>
          <a:p>
            <a:r>
              <a:rPr lang="nl-NL" dirty="0"/>
              <a:t>Samenwerken</a:t>
            </a:r>
          </a:p>
        </p:txBody>
      </p:sp>
      <p:sp>
        <p:nvSpPr>
          <p:cNvPr id="3" name="Tijdelijke aanduiding voor inhoud 2">
            <a:extLst>
              <a:ext uri="{FF2B5EF4-FFF2-40B4-BE49-F238E27FC236}">
                <a16:creationId xmlns:a16="http://schemas.microsoft.com/office/drawing/2014/main" id="{01CA0841-491C-45BB-9F6D-5343940723EA}"/>
              </a:ext>
            </a:extLst>
          </p:cNvPr>
          <p:cNvSpPr>
            <a:spLocks noGrp="1"/>
          </p:cNvSpPr>
          <p:nvPr>
            <p:ph idx="1"/>
          </p:nvPr>
        </p:nvSpPr>
        <p:spPr/>
        <p:txBody>
          <a:bodyPr>
            <a:normAutofit fontScale="85000" lnSpcReduction="20000"/>
          </a:bodyPr>
          <a:lstStyle/>
          <a:p>
            <a:r>
              <a:rPr lang="nl-NL" dirty="0"/>
              <a:t>Voorbeeld: Je hebt steeds misverstanden en irritaties met je baas. Volgens jou ligt dat aan haar stijl van leidinggeven. Ze geeft jou (en anderen) veel te weinig ruimte. Je vindt daardoor je werk de laatste tijd niet leuk meer. Tijdens een functioneringsgesprek merkt ze op dat je de laatste tijd wel erg kortaangebonden bent. Eerst ga je hierover met haar in discussie. Vervolgens meld je schoorvoetend je probleem. Tot jouw verrassing blijkt zij hier erg open voor te staan. Ze luistert goed naar je verhaal en vertelt op haar beurt waarom zij overal zo dicht op zit. Aan het eind van het gesprek vraagt ze je om haar af en toe in een tweegesprek van feedback te voorzien. Maar dan wil ze wel afspreken dat jij je weer open opstelt. Jij zegt dat toe en geeft haar de maanden die volgen steeds positieve en negatieve feedback op haar manier van leidinggeven.</a:t>
            </a:r>
          </a:p>
          <a:p>
            <a:r>
              <a:rPr lang="nl-NL" b="1" dirty="0"/>
              <a:t>Voordeel:</a:t>
            </a:r>
            <a:r>
              <a:rPr lang="nl-NL" dirty="0"/>
              <a:t> het schept een band en je leert er veel van.</a:t>
            </a:r>
          </a:p>
          <a:p>
            <a:r>
              <a:rPr lang="nl-NL" b="1" dirty="0"/>
              <a:t>Nadeel:</a:t>
            </a:r>
            <a:r>
              <a:rPr lang="nl-NL" dirty="0"/>
              <a:t> het kost veel tijd.</a:t>
            </a:r>
          </a:p>
          <a:p>
            <a:r>
              <a:rPr lang="nl-NL" dirty="0"/>
              <a:t>Herkenbaar?</a:t>
            </a:r>
          </a:p>
        </p:txBody>
      </p:sp>
    </p:spTree>
    <p:extLst>
      <p:ext uri="{BB962C8B-B14F-4D97-AF65-F5344CB8AC3E}">
        <p14:creationId xmlns:p14="http://schemas.microsoft.com/office/powerpoint/2010/main" val="19779150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A2DC1B-5511-465B-BFC5-2F73F1571339}"/>
              </a:ext>
            </a:extLst>
          </p:cNvPr>
          <p:cNvSpPr>
            <a:spLocks noGrp="1"/>
          </p:cNvSpPr>
          <p:nvPr>
            <p:ph type="title"/>
          </p:nvPr>
        </p:nvSpPr>
        <p:spPr/>
        <p:txBody>
          <a:bodyPr/>
          <a:lstStyle/>
          <a:p>
            <a:r>
              <a:rPr lang="nl-NL" dirty="0"/>
              <a:t>Onderhandelen</a:t>
            </a:r>
          </a:p>
        </p:txBody>
      </p:sp>
      <p:sp>
        <p:nvSpPr>
          <p:cNvPr id="3" name="Tijdelijke aanduiding voor inhoud 2">
            <a:extLst>
              <a:ext uri="{FF2B5EF4-FFF2-40B4-BE49-F238E27FC236}">
                <a16:creationId xmlns:a16="http://schemas.microsoft.com/office/drawing/2014/main" id="{55CC02F1-32C2-4E13-8A28-5C30D9913909}"/>
              </a:ext>
            </a:extLst>
          </p:cNvPr>
          <p:cNvSpPr>
            <a:spLocks noGrp="1"/>
          </p:cNvSpPr>
          <p:nvPr>
            <p:ph idx="1"/>
          </p:nvPr>
        </p:nvSpPr>
        <p:spPr/>
        <p:txBody>
          <a:bodyPr>
            <a:normAutofit fontScale="92500" lnSpcReduction="20000"/>
          </a:bodyPr>
          <a:lstStyle/>
          <a:p>
            <a:r>
              <a:rPr lang="nl-NL" dirty="0"/>
              <a:t>Voorbeeld: Je bent inkoper en vindt de prijs die de verkoper vraagt eigenlijk veel te hoog. Bovendien heb je nog een appeltje met hem te schillen over een vorige bestelling die te laat werd bezorgd. De verkoper meent echter geen betere prijs te kunnen bieden. Na veel heen en weer gepraat, waarin de spanning soms hoog oploopt, besluiten jullie allebei wat water bij de wijn te doen. Jij neemt genoegen met een hogere prijs, maar bedingt korting bij een grote afname. Hij zegt toe er persoonlijk op toe te zien dat de levering volgens afspraak gaat. Mocht dat niet zo zijn, krijg je nog eens tien procent extra korting.</a:t>
            </a:r>
          </a:p>
          <a:p>
            <a:r>
              <a:rPr lang="nl-NL" b="1" dirty="0"/>
              <a:t>Voordeel</a:t>
            </a:r>
            <a:r>
              <a:rPr lang="nl-NL" dirty="0"/>
              <a:t>: het is sneller dan samenwerken.</a:t>
            </a:r>
          </a:p>
          <a:p>
            <a:r>
              <a:rPr lang="nl-NL" b="1" dirty="0"/>
              <a:t>Nadeel:</a:t>
            </a:r>
            <a:r>
              <a:rPr lang="nl-NL" dirty="0"/>
              <a:t> je komt niet altijd tot een optimale oplossing, het is een compromis</a:t>
            </a:r>
          </a:p>
          <a:p>
            <a:r>
              <a:rPr lang="nl-NL" dirty="0"/>
              <a:t>Herkenbaar?</a:t>
            </a:r>
          </a:p>
          <a:p>
            <a:endParaRPr lang="nl-NL" dirty="0"/>
          </a:p>
        </p:txBody>
      </p:sp>
    </p:spTree>
    <p:extLst>
      <p:ext uri="{BB962C8B-B14F-4D97-AF65-F5344CB8AC3E}">
        <p14:creationId xmlns:p14="http://schemas.microsoft.com/office/powerpoint/2010/main" val="3857127583"/>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557</TotalTime>
  <Words>462</Words>
  <Application>Microsoft Office PowerPoint</Application>
  <PresentationFormat>Breedbeeld</PresentationFormat>
  <Paragraphs>61</Paragraphs>
  <Slides>12</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12</vt:i4>
      </vt:variant>
    </vt:vector>
  </HeadingPairs>
  <TitlesOfParts>
    <vt:vector size="16" baseType="lpstr">
      <vt:lpstr>Arial</vt:lpstr>
      <vt:lpstr>Calibri</vt:lpstr>
      <vt:lpstr>Calibri Light</vt:lpstr>
      <vt:lpstr>Kantoorthema</vt:lpstr>
      <vt:lpstr>Loopbaan &amp; burgerschap</vt:lpstr>
      <vt:lpstr>Programma van vandaag</vt:lpstr>
      <vt:lpstr>Wat is een conflict?</vt:lpstr>
      <vt:lpstr>Omgaan met conflicten</vt:lpstr>
      <vt:lpstr>Aanpassen</vt:lpstr>
      <vt:lpstr>Vermijden</vt:lpstr>
      <vt:lpstr>Vechten</vt:lpstr>
      <vt:lpstr>Samenwerken</vt:lpstr>
      <vt:lpstr>Onderhandelen</vt:lpstr>
      <vt:lpstr>Opdracht</vt:lpstr>
      <vt:lpstr>Conflict XL</vt:lpstr>
      <vt:lpstr>Vragen?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Conflicthantering</dc:title>
  <dc:creator>Solle, C.A.</dc:creator>
  <cp:lastModifiedBy>Carlien Solle</cp:lastModifiedBy>
  <cp:revision>14</cp:revision>
  <dcterms:created xsi:type="dcterms:W3CDTF">2017-10-01T09:02:24Z</dcterms:created>
  <dcterms:modified xsi:type="dcterms:W3CDTF">2018-04-23T12:49:39Z</dcterms:modified>
</cp:coreProperties>
</file>